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4"/>
    <p:sldMasterId id="2147483670" r:id="rId5"/>
    <p:sldMasterId id="2147483661" r:id="rId6"/>
    <p:sldMasterId id="2147483665" r:id="rId7"/>
  </p:sldMasterIdLst>
  <p:notesMasterIdLst>
    <p:notesMasterId r:id="rId16"/>
  </p:notesMasterIdLst>
  <p:handoutMasterIdLst>
    <p:handoutMasterId r:id="rId17"/>
  </p:handoutMasterIdLst>
  <p:sldIdLst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Truddaiu" initials="LT" lastIdx="4" clrIdx="0">
    <p:extLst>
      <p:ext uri="{19B8F6BF-5375-455C-9EA6-DF929625EA0E}">
        <p15:presenceInfo xmlns:p15="http://schemas.microsoft.com/office/powerpoint/2012/main" userId="S::laura.truddaiu@arena2036depeterfroeschle.onmicrosoft.com::e0ccc068-1d5b-489f-a960-44f649850d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021"/>
    <a:srgbClr val="E36C0A"/>
    <a:srgbClr val="ED7D31"/>
    <a:srgbClr val="FF6200"/>
    <a:srgbClr val="E36729"/>
    <a:srgbClr val="929292"/>
    <a:srgbClr val="000000"/>
    <a:srgbClr val="F9C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5"/>
    <p:restoredTop sz="94795"/>
  </p:normalViewPr>
  <p:slideViewPr>
    <p:cSldViewPr snapToGrid="0">
      <p:cViewPr varScale="1">
        <p:scale>
          <a:sx n="120" d="100"/>
          <a:sy n="120" d="100"/>
        </p:scale>
        <p:origin x="824" y="192"/>
      </p:cViewPr>
      <p:guideLst>
        <p:guide orient="horz" pos="1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AB06150-39E2-CE47-9A9E-402BD5F91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C38E698-7836-2F4F-B627-103B5C3E92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C8F15-A63B-5540-ACE4-61C22DDC550A}" type="datetimeFigureOut">
              <a:rPr lang="de-DE" smtClean="0"/>
              <a:t>26.02.26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30E0AE-24D4-0B4C-867A-D069FAACF2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7987D6-2DDE-7E4B-B94A-AF769446CC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C013-9DBF-FC49-80F2-04E2FFFAC1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26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22327-3BED-DA4A-BB14-C69CCEC21275}" type="datetimeFigureOut">
              <a:rPr lang="de-DE" smtClean="0"/>
              <a:t>26.02.26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0E5B-A84C-2840-9ABA-A8017336E9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84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C2C826DC-85A3-94EF-8C22-B78ACDB8B301}"/>
              </a:ext>
            </a:extLst>
          </p:cNvPr>
          <p:cNvSpPr/>
          <p:nvPr userDrawn="1"/>
        </p:nvSpPr>
        <p:spPr>
          <a:xfrm>
            <a:off x="2555" y="3294790"/>
            <a:ext cx="114133" cy="2975610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BCBD130-44D1-51E3-1AF1-53EBC26982C9}"/>
              </a:ext>
            </a:extLst>
          </p:cNvPr>
          <p:cNvSpPr/>
          <p:nvPr userDrawn="1"/>
        </p:nvSpPr>
        <p:spPr>
          <a:xfrm>
            <a:off x="12101340" y="285766"/>
            <a:ext cx="114133" cy="94370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9B31CF2-F1BB-8079-EA43-8F7D492A3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559504"/>
            <a:ext cx="9691255" cy="1345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PRESENTATION TOPIC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A8E9D33-D890-9045-AE4F-7407253998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675" y="285766"/>
            <a:ext cx="5995458" cy="368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Date // Time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5F8DC00-235E-FB8D-E0FE-A139C3DBB3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341" y="4971173"/>
            <a:ext cx="9701113" cy="424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Surname</a:t>
            </a:r>
            <a:r>
              <a:rPr lang="de-DE" dirty="0"/>
              <a:t> </a:t>
            </a:r>
            <a:r>
              <a:rPr lang="de-DE" dirty="0" err="1"/>
              <a:t>Lastname</a:t>
            </a:r>
            <a:endParaRPr lang="de-DE" dirty="0"/>
          </a:p>
        </p:txBody>
      </p:sp>
      <p:sp>
        <p:nvSpPr>
          <p:cNvPr id="23" name="Textplatzhalter 21">
            <a:extLst>
              <a:ext uri="{FF2B5EF4-FFF2-40B4-BE49-F238E27FC236}">
                <a16:creationId xmlns:a16="http://schemas.microsoft.com/office/drawing/2014/main" id="{488E245E-9289-78D4-5339-8AED3E435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8340" y="5481600"/>
            <a:ext cx="9701113" cy="424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Affiliation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08E66F-51AF-04A5-9934-4E9F01EC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00" y="496741"/>
            <a:ext cx="2425333" cy="5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2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// BG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>
            <a:extLst>
              <a:ext uri="{FF2B5EF4-FFF2-40B4-BE49-F238E27FC236}">
                <a16:creationId xmlns:a16="http://schemas.microsoft.com/office/drawing/2014/main" id="{2144953C-5B54-10F3-8709-C8E60BB2BA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40B09D3-376F-FF69-D8E1-479A511FA6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354" y="1766475"/>
            <a:ext cx="7396389" cy="1202226"/>
          </a:xfrm>
          <a:solidFill>
            <a:schemeClr val="bg1">
              <a:alpha val="70000"/>
            </a:schemeClr>
          </a:solidFill>
          <a:effectLst>
            <a:softEdge rad="0"/>
          </a:effectLst>
        </p:spPr>
        <p:txBody>
          <a:bodyPr wrap="square" lIns="360000" tIns="360000" rIns="360000" bIns="360000">
            <a:spAutoFit/>
          </a:bodyPr>
          <a:lstStyle/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…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0ECDE77D-DB3D-65C9-5362-C0B389DE4E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B6F9635D-9D08-BB08-DF87-E5A59B8B16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135398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// BG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>
            <a:extLst>
              <a:ext uri="{FF2B5EF4-FFF2-40B4-BE49-F238E27FC236}">
                <a16:creationId xmlns:a16="http://schemas.microsoft.com/office/drawing/2014/main" id="{8C5F7C66-23D5-C48A-29DD-1B4B5A1F66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122BEBD-8B37-218F-E44E-CCC2E215FD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354" y="1766475"/>
            <a:ext cx="5284935" cy="1202226"/>
          </a:xfrm>
          <a:solidFill>
            <a:schemeClr val="bg1">
              <a:alpha val="70000"/>
            </a:schemeClr>
          </a:solidFill>
          <a:effectLst>
            <a:softEdge rad="0"/>
          </a:effectLst>
        </p:spPr>
        <p:txBody>
          <a:bodyPr wrap="square" lIns="360000" tIns="360000" rIns="360000" bIns="360000">
            <a:spAutoFit/>
          </a:bodyPr>
          <a:lstStyle/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…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BF22A0E-7F03-B32F-5746-5C0E45E33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50140" y="1766475"/>
            <a:ext cx="5284935" cy="1202226"/>
          </a:xfrm>
          <a:solidFill>
            <a:schemeClr val="bg1">
              <a:alpha val="70000"/>
            </a:schemeClr>
          </a:solidFill>
          <a:effectLst>
            <a:softEdge rad="0"/>
          </a:effectLst>
        </p:spPr>
        <p:txBody>
          <a:bodyPr wrap="square" lIns="360000" tIns="360000" rIns="360000" bIns="360000">
            <a:spAutoFit/>
          </a:bodyPr>
          <a:lstStyle/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…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51D074BE-D41A-6FD8-9B96-7BF76F9D28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06766C27-70D9-A17B-C244-AC4D71D57E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106710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// BG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>
            <a:extLst>
              <a:ext uri="{FF2B5EF4-FFF2-40B4-BE49-F238E27FC236}">
                <a16:creationId xmlns:a16="http://schemas.microsoft.com/office/drawing/2014/main" id="{F1E396B5-0DCE-830E-F3E0-D669D95CFC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8B52456-1AAA-3732-6E3C-8EB045AAD5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54" y="1766475"/>
            <a:ext cx="4016375" cy="1202226"/>
          </a:xfrm>
          <a:solidFill>
            <a:schemeClr val="bg1">
              <a:alpha val="70000"/>
            </a:schemeClr>
          </a:solidFill>
          <a:effectLst>
            <a:softEdge rad="0"/>
          </a:effectLst>
        </p:spPr>
        <p:txBody>
          <a:bodyPr wrap="square" lIns="360000" tIns="360000" rIns="360000" bIns="360000">
            <a:spAutoFit/>
          </a:bodyPr>
          <a:lstStyle/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…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B5692BF2-F177-5142-F77C-34511BE3AD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26139" y="1766475"/>
            <a:ext cx="4016375" cy="1202226"/>
          </a:xfrm>
          <a:solidFill>
            <a:schemeClr val="bg1">
              <a:alpha val="70000"/>
            </a:schemeClr>
          </a:solidFill>
          <a:effectLst>
            <a:softEdge rad="0"/>
          </a:effectLst>
        </p:spPr>
        <p:txBody>
          <a:bodyPr wrap="square" lIns="360000" tIns="360000" rIns="360000" bIns="360000">
            <a:spAutoFit/>
          </a:bodyPr>
          <a:lstStyle/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…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B4DFF893-5300-B082-162B-88C154C34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5625" y="1766475"/>
            <a:ext cx="4016375" cy="1202226"/>
          </a:xfrm>
          <a:solidFill>
            <a:schemeClr val="bg1">
              <a:alpha val="70000"/>
            </a:schemeClr>
          </a:solidFill>
          <a:effectLst>
            <a:softEdge rad="0"/>
          </a:effectLst>
        </p:spPr>
        <p:txBody>
          <a:bodyPr wrap="square" lIns="360000" tIns="360000" rIns="360000" bIns="360000">
            <a:sp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…</a:t>
            </a:r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6350B69B-8B78-921B-EC68-6A3CB00ED7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DDA9C170-C801-C32B-07E5-754F25CA4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15883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c. // BG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6">
            <a:extLst>
              <a:ext uri="{FF2B5EF4-FFF2-40B4-BE49-F238E27FC236}">
                <a16:creationId xmlns:a16="http://schemas.microsoft.com/office/drawing/2014/main" id="{7803437B-9BAD-9550-B237-55721AF4FB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0920C-C9BA-27E4-A66A-FD1C26B426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00113" y="1561171"/>
            <a:ext cx="9598962" cy="44887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Add </a:t>
            </a:r>
            <a:r>
              <a:rPr lang="de-DE" dirty="0" err="1"/>
              <a:t>text</a:t>
            </a:r>
            <a:r>
              <a:rPr lang="de-DE" dirty="0"/>
              <a:t> / </a:t>
            </a:r>
            <a:r>
              <a:rPr lang="de-DE" dirty="0" err="1"/>
              <a:t>image</a:t>
            </a:r>
            <a:r>
              <a:rPr lang="de-DE" dirty="0"/>
              <a:t> …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92C691-2D27-3C5A-6A2A-532F47C466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CBD1786B-FEFB-9319-38A3-9D945BE2F9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380466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F7D29C-9167-2B7F-E608-411C5C5AC3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62C3ED86-7FD9-1072-5D83-E3693B99E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26777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B22F24B-4579-514B-48A1-062ADB798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5586" y="1825625"/>
            <a:ext cx="946348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AC8DBD-0ACB-CDB4-2F52-67DB4D2E2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63B37DD4-17C3-243B-8F57-F1D069345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27761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5DFA344-6AC7-2061-23FE-D6332BCCD3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251593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A846838-BEBE-DD57-7188-BCAF4A2F0A8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630537" y="1825625"/>
            <a:ext cx="4251593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C578CA-015A-31A7-A8AF-86077064EB7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87C3DD6F-7E9B-70E3-A5FB-1580C0D52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2480716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B22F24B-4579-514B-48A1-062ADB798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5591" y="1825625"/>
            <a:ext cx="362454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8CC0078-E0FD-5369-EE82-24C87509835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197427" y="1825625"/>
            <a:ext cx="362454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BBCE50E-4581-B8F8-29A3-B45DD128909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7230" y="1825625"/>
            <a:ext cx="362454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0563B6-52CA-501E-D786-2E756B1DF6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D18E5308-E1B7-1289-3DE5-CD0EC95F2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51964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C5ECDCC4-2240-4B11-3DC5-0A87979C14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Placeholder</a:t>
            </a:r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C855B672-0D53-5F37-F9F4-B33A39401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2522400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0">
          <p15:clr>
            <a:srgbClr val="FBAE40"/>
          </p15:clr>
        </p15:guide>
        <p15:guide id="2" pos="3840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orient="horz" pos="482">
          <p15:clr>
            <a:srgbClr val="FBAE40"/>
          </p15:clr>
        </p15:guide>
        <p15:guide id="7" orient="horz" pos="11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E7EE3E1F-1865-E8A6-7F2D-CAC2AFAF7C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F7E3A106-B4A8-12A7-6387-CD21E19636B6}"/>
              </a:ext>
            </a:extLst>
          </p:cNvPr>
          <p:cNvSpPr txBox="1">
            <a:spLocks/>
          </p:cNvSpPr>
          <p:nvPr userDrawn="1"/>
        </p:nvSpPr>
        <p:spPr>
          <a:xfrm>
            <a:off x="-14288" y="319489"/>
            <a:ext cx="12192001" cy="930199"/>
          </a:xfrm>
          <a:prstGeom prst="rect">
            <a:avLst/>
          </a:prstGeom>
          <a:gradFill>
            <a:gsLst>
              <a:gs pos="10000">
                <a:schemeClr val="accent1">
                  <a:alpha val="0"/>
                  <a:lumMod val="0"/>
                  <a:lumOff val="100000"/>
                </a:schemeClr>
              </a:gs>
              <a:gs pos="31000">
                <a:srgbClr val="E36729"/>
              </a:gs>
            </a:gsLst>
            <a:lin ang="10800000" scaled="0"/>
          </a:gradFill>
        </p:spPr>
        <p:txBody>
          <a:bodyPr wrap="none" lIns="720000" tIns="360000" rIns="360000" bIns="360000" anchor="ctr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4" name="Fußzeilenplatzhalter 31">
            <a:extLst>
              <a:ext uri="{FF2B5EF4-FFF2-40B4-BE49-F238E27FC236}">
                <a16:creationId xmlns:a16="http://schemas.microsoft.com/office/drawing/2014/main" id="{7101CF6E-FC72-5972-38EF-E2886FC2FB9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9" name="Fußzeilenplatzhalter 38">
            <a:extLst>
              <a:ext uri="{FF2B5EF4-FFF2-40B4-BE49-F238E27FC236}">
                <a16:creationId xmlns:a16="http://schemas.microsoft.com/office/drawing/2014/main" id="{83716595-CB7C-5F41-16C2-EE48F9AA64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3" name="Titel 8">
            <a:extLst>
              <a:ext uri="{FF2B5EF4-FFF2-40B4-BE49-F238E27FC236}">
                <a16:creationId xmlns:a16="http://schemas.microsoft.com/office/drawing/2014/main" id="{68C112F8-0D1C-EF3A-77AA-686C09C5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3647698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00">
          <p15:clr>
            <a:srgbClr val="FBAE40"/>
          </p15:clr>
        </p15:guide>
        <p15:guide id="2" pos="3840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3906">
          <p15:clr>
            <a:srgbClr val="FBAE40"/>
          </p15:clr>
        </p15:guide>
        <p15:guide id="6" orient="horz" pos="482">
          <p15:clr>
            <a:srgbClr val="FBAE40"/>
          </p15:clr>
        </p15:guide>
        <p15:guide id="7" orient="horz" pos="11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>
            <a:extLst>
              <a:ext uri="{FF2B5EF4-FFF2-40B4-BE49-F238E27FC236}">
                <a16:creationId xmlns:a16="http://schemas.microsoft.com/office/drawing/2014/main" id="{A43DC975-D43C-B841-8EA4-5C52C96BCBEA}"/>
              </a:ext>
            </a:extLst>
          </p:cNvPr>
          <p:cNvSpPr txBox="1"/>
          <p:nvPr userDrawn="1"/>
        </p:nvSpPr>
        <p:spPr>
          <a:xfrm>
            <a:off x="1092085" y="1811594"/>
            <a:ext cx="59321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de-DE" sz="6000" b="1" i="0" dirty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ED584E3-5BB0-3A42-9437-ED10CCAFC6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2085" y="3299558"/>
            <a:ext cx="5762064" cy="1114830"/>
          </a:xfrm>
          <a:prstGeom prst="rect">
            <a:avLst/>
          </a:prstGeom>
          <a:solidFill>
            <a:schemeClr val="bg1">
              <a:alpha val="10047"/>
            </a:schemeClr>
          </a:solidFill>
          <a:effectLst>
            <a:softEdge rad="127000"/>
          </a:effectLst>
        </p:spPr>
        <p:txBody>
          <a:bodyPr wrap="none" lIns="360000" tIns="360000" rIns="360000" bIns="360000">
            <a:spAutoFit/>
          </a:bodyPr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Contact </a:t>
            </a:r>
            <a:r>
              <a:rPr lang="de-DE" dirty="0" err="1"/>
              <a:t>details</a:t>
            </a:r>
            <a:r>
              <a:rPr lang="de-DE" dirty="0"/>
              <a:t> / </a:t>
            </a:r>
            <a:r>
              <a:rPr lang="de-DE" dirty="0" err="1"/>
              <a:t>topic</a:t>
            </a:r>
            <a:r>
              <a:rPr lang="de-DE" dirty="0"/>
              <a:t> etc. </a:t>
            </a:r>
            <a:r>
              <a:rPr lang="de-DE" dirty="0" err="1"/>
              <a:t>here</a:t>
            </a:r>
            <a:r>
              <a:rPr lang="de-DE" dirty="0"/>
              <a:t>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0F8588E-DFB6-BD0A-5852-F6E663610196}"/>
              </a:ext>
            </a:extLst>
          </p:cNvPr>
          <p:cNvSpPr/>
          <p:nvPr userDrawn="1"/>
        </p:nvSpPr>
        <p:spPr>
          <a:xfrm>
            <a:off x="12101340" y="285766"/>
            <a:ext cx="114133" cy="943702"/>
          </a:xfrm>
          <a:prstGeom prst="rect">
            <a:avLst/>
          </a:prstGeom>
          <a:solidFill>
            <a:srgbClr val="F37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DE6537-5B6F-0CAE-4240-3321CC768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2600" y="496741"/>
            <a:ext cx="2425333" cy="5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7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E27FF02-701B-0EC8-6FA2-E8BF7AA32B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5" name="Titel 8">
            <a:extLst>
              <a:ext uri="{FF2B5EF4-FFF2-40B4-BE49-F238E27FC236}">
                <a16:creationId xmlns:a16="http://schemas.microsoft.com/office/drawing/2014/main" id="{4B0F3701-67CA-3C43-8AB8-919338E48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2569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B22F24B-4579-514B-48A1-062ADB798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5586" y="1825625"/>
            <a:ext cx="946348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AC8DBD-0ACB-CDB4-2F52-67DB4D2E2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F0619CE0-C387-0FB3-10D8-07644DA6B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425607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5DFA344-6AC7-2061-23FE-D6332BCCD3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251593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2A846838-BEBE-DD57-7188-BCAF4A2F0A8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630537" y="1825625"/>
            <a:ext cx="4251593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986FA2-2D2A-5839-8873-A6EBE409D5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48CFB263-E3A6-FC76-F4BB-DA1074087B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353558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B22F24B-4579-514B-48A1-062ADB798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5591" y="1825625"/>
            <a:ext cx="362454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8CC0078-E0FD-5369-EE82-24C87509835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197427" y="1825625"/>
            <a:ext cx="362454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BBCE50E-4581-B8F8-29A3-B45DD128909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7230" y="1825625"/>
            <a:ext cx="3624549" cy="4351338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0563B6-52CA-501E-D786-2E756B1DF6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7" name="Titel 8">
            <a:extLst>
              <a:ext uri="{FF2B5EF4-FFF2-40B4-BE49-F238E27FC236}">
                <a16:creationId xmlns:a16="http://schemas.microsoft.com/office/drawing/2014/main" id="{0DA1A41D-B589-F3C2-0E31-D29064A69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381809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BG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AE3D191-DC44-A58A-6451-8C7FB7F46D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BBDF98-D02F-C87C-5256-D58F77072A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4" name="Titel 8">
            <a:extLst>
              <a:ext uri="{FF2B5EF4-FFF2-40B4-BE49-F238E27FC236}">
                <a16:creationId xmlns:a16="http://schemas.microsoft.com/office/drawing/2014/main" id="{FDC3FD3C-5C95-17B3-67A7-47B97B7D3B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6525" y="320675"/>
            <a:ext cx="10515600" cy="935248"/>
          </a:xfrm>
          <a:prstGeom prst="rect">
            <a:avLst/>
          </a:prstGeom>
          <a:solidFill>
            <a:srgbClr val="F37021"/>
          </a:solidFill>
        </p:spPr>
        <p:txBody>
          <a:bodyPr lIns="720000" rIns="90000" anchor="ctr"/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Edit title…</a:t>
            </a:r>
          </a:p>
        </p:txBody>
      </p:sp>
    </p:spTree>
    <p:extLst>
      <p:ext uri="{BB962C8B-B14F-4D97-AF65-F5344CB8AC3E}">
        <p14:creationId xmlns:p14="http://schemas.microsoft.com/office/powerpoint/2010/main" val="325464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F48C42D-F1F9-E6BA-7777-688185D78C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ußzeilenplatzhalter 31">
            <a:extLst>
              <a:ext uri="{FF2B5EF4-FFF2-40B4-BE49-F238E27FC236}">
                <a16:creationId xmlns:a16="http://schemas.microsoft.com/office/drawing/2014/main" id="{F2B3B288-B5E5-B651-04E5-C2360DFFA7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20" name="Fußzeilenplatzhalter 31">
            <a:extLst>
              <a:ext uri="{FF2B5EF4-FFF2-40B4-BE49-F238E27FC236}">
                <a16:creationId xmlns:a16="http://schemas.microsoft.com/office/drawing/2014/main" id="{1D00A2BA-3708-9872-8ECD-FC9B270A7716}"/>
              </a:ext>
            </a:extLst>
          </p:cNvPr>
          <p:cNvSpPr txBox="1">
            <a:spLocks/>
          </p:cNvSpPr>
          <p:nvPr userDrawn="1"/>
        </p:nvSpPr>
        <p:spPr>
          <a:xfrm>
            <a:off x="849352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5A9DB555-AD5F-8F44-A6D8-1E096B8381C9}" type="datetime1">
              <a:rPr lang="de-DE" b="0" i="0" smtClean="0">
                <a:latin typeface="Arial" panose="020B0604020202020204" pitchFamily="34" charset="0"/>
                <a:cs typeface="Arial" panose="020B0604020202020204" pitchFamily="34" charset="0"/>
              </a:rPr>
              <a:t>26.02.26</a:t>
            </a:fld>
            <a:endParaRPr lang="de-DE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ußzeilenplatzhalter 31">
            <a:extLst>
              <a:ext uri="{FF2B5EF4-FFF2-40B4-BE49-F238E27FC236}">
                <a16:creationId xmlns:a16="http://schemas.microsoft.com/office/drawing/2014/main" id="{9806DD2D-23DA-0808-ADC7-54027227FCA2}"/>
              </a:ext>
            </a:extLst>
          </p:cNvPr>
          <p:cNvSpPr txBox="1">
            <a:spLocks/>
          </p:cNvSpPr>
          <p:nvPr userDrawn="1"/>
        </p:nvSpPr>
        <p:spPr>
          <a:xfrm>
            <a:off x="8164552" y="6356350"/>
            <a:ext cx="2183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735E34-490B-6740-B403-342AEDCD9BD4}" type="slidenum">
              <a:rPr lang="de-DE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40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4" r:id="rId3"/>
    <p:sldLayoutId id="214748365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8A00DF9-8FEE-F157-EE28-8A4D08E7B2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46096-1A46-A741-9802-B01D08843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52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6" name="Fußzeilenplatzhalter 31">
            <a:extLst>
              <a:ext uri="{FF2B5EF4-FFF2-40B4-BE49-F238E27FC236}">
                <a16:creationId xmlns:a16="http://schemas.microsoft.com/office/drawing/2014/main" id="{EFECE198-B96E-F66C-618A-90453A121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7" name="Fußzeilenplatzhalter 31">
            <a:extLst>
              <a:ext uri="{FF2B5EF4-FFF2-40B4-BE49-F238E27FC236}">
                <a16:creationId xmlns:a16="http://schemas.microsoft.com/office/drawing/2014/main" id="{59ACB630-93D1-8F3B-74BC-1D9B48AF9F4E}"/>
              </a:ext>
            </a:extLst>
          </p:cNvPr>
          <p:cNvSpPr txBox="1">
            <a:spLocks/>
          </p:cNvSpPr>
          <p:nvPr userDrawn="1"/>
        </p:nvSpPr>
        <p:spPr>
          <a:xfrm>
            <a:off x="849352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3D76EDA-18ED-4949-9C52-6DC71614244E}" type="datetime1">
              <a:rPr lang="de-DE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26.02.26</a:t>
            </a:fld>
            <a:endParaRPr lang="de-D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31">
            <a:extLst>
              <a:ext uri="{FF2B5EF4-FFF2-40B4-BE49-F238E27FC236}">
                <a16:creationId xmlns:a16="http://schemas.microsoft.com/office/drawing/2014/main" id="{24F482B8-B737-6903-1BCC-CED62A850226}"/>
              </a:ext>
            </a:extLst>
          </p:cNvPr>
          <p:cNvSpPr txBox="1">
            <a:spLocks/>
          </p:cNvSpPr>
          <p:nvPr userDrawn="1"/>
        </p:nvSpPr>
        <p:spPr>
          <a:xfrm>
            <a:off x="8164552" y="6356350"/>
            <a:ext cx="2183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735E34-490B-6740-B403-342AEDCD9BD4}" type="slidenum">
              <a:rPr lang="de-DE" b="0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de-DE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A4D8BC-A403-9391-0692-3736D2C028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24254" y="6431756"/>
            <a:ext cx="966718" cy="20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7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2" r:id="rId3"/>
    <p:sldLayoutId id="214748367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A40789D-2B92-D729-0BFB-13741E76D4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2586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46096-1A46-A741-9802-B01D08843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52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12" name="Fußzeilenplatzhalter 31">
            <a:extLst>
              <a:ext uri="{FF2B5EF4-FFF2-40B4-BE49-F238E27FC236}">
                <a16:creationId xmlns:a16="http://schemas.microsoft.com/office/drawing/2014/main" id="{1FF24530-8C1F-A7A7-8D25-D13AB9D90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13" name="Fußzeilenplatzhalter 31">
            <a:extLst>
              <a:ext uri="{FF2B5EF4-FFF2-40B4-BE49-F238E27FC236}">
                <a16:creationId xmlns:a16="http://schemas.microsoft.com/office/drawing/2014/main" id="{F539115A-C51E-8097-D840-A8B6616565F7}"/>
              </a:ext>
            </a:extLst>
          </p:cNvPr>
          <p:cNvSpPr txBox="1">
            <a:spLocks/>
          </p:cNvSpPr>
          <p:nvPr userDrawn="1"/>
        </p:nvSpPr>
        <p:spPr>
          <a:xfrm>
            <a:off x="849352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621E4B7-F9ED-B645-BAFF-B7B0933817C6}" type="datetime1">
              <a:rPr lang="de-DE" smtClean="0">
                <a:solidFill>
                  <a:schemeClr val="tx1"/>
                </a:solidFill>
              </a:rPr>
              <a:t>26.02.26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Fußzeilenplatzhalter 31">
            <a:extLst>
              <a:ext uri="{FF2B5EF4-FFF2-40B4-BE49-F238E27FC236}">
                <a16:creationId xmlns:a16="http://schemas.microsoft.com/office/drawing/2014/main" id="{3FD2DBF3-71F3-9DE6-F5D5-635AD6751743}"/>
              </a:ext>
            </a:extLst>
          </p:cNvPr>
          <p:cNvSpPr txBox="1">
            <a:spLocks/>
          </p:cNvSpPr>
          <p:nvPr userDrawn="1"/>
        </p:nvSpPr>
        <p:spPr>
          <a:xfrm>
            <a:off x="8164552" y="6356350"/>
            <a:ext cx="2183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735E34-490B-6740-B403-342AEDCD9BD4}" type="slidenum">
              <a:rPr lang="de-DE" smtClean="0">
                <a:solidFill>
                  <a:schemeClr val="tx1"/>
                </a:solidFill>
              </a:rPr>
              <a:pPr algn="r"/>
              <a:t>‹Nr.›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82D64E-391C-DBFD-E2A8-AAB94E5E2A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624251" y="6434928"/>
            <a:ext cx="966721" cy="2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4" r:id="rId3"/>
    <p:sldLayoutId id="2147483663" r:id="rId4"/>
    <p:sldLayoutId id="2147483669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20F3123-47E6-95E6-230E-A3D03E534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93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746096-1A46-A741-9802-B01D08843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527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Edit </a:t>
            </a:r>
            <a:r>
              <a:rPr lang="en-GB" noProof="0" dirty="0" err="1"/>
              <a:t>Masterlayout</a:t>
            </a:r>
            <a:endParaRPr lang="en-GB" noProof="0" dirty="0"/>
          </a:p>
          <a:p>
            <a:pPr lvl="1"/>
            <a:r>
              <a:rPr lang="en-GB" noProof="0" dirty="0"/>
              <a:t>Bullet Points</a:t>
            </a:r>
          </a:p>
          <a:p>
            <a:pPr lvl="2"/>
            <a:r>
              <a:rPr lang="en-GB" noProof="0" dirty="0"/>
              <a:t>First Level</a:t>
            </a:r>
          </a:p>
          <a:p>
            <a:pPr lvl="3"/>
            <a:r>
              <a:rPr lang="en-GB" noProof="0" dirty="0"/>
              <a:t>Second Level</a:t>
            </a:r>
          </a:p>
          <a:p>
            <a:pPr lvl="4"/>
            <a:r>
              <a:rPr lang="en-GB" noProof="0" dirty="0"/>
              <a:t>Third Level</a:t>
            </a:r>
          </a:p>
        </p:txBody>
      </p:sp>
      <p:sp>
        <p:nvSpPr>
          <p:cNvPr id="6" name="Fußzeilenplatzhalter 31">
            <a:extLst>
              <a:ext uri="{FF2B5EF4-FFF2-40B4-BE49-F238E27FC236}">
                <a16:creationId xmlns:a16="http://schemas.microsoft.com/office/drawing/2014/main" id="{EFECE198-B96E-F66C-618A-90453A121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Placeholder</a:t>
            </a:r>
            <a:endParaRPr lang="de-DE" dirty="0"/>
          </a:p>
        </p:txBody>
      </p:sp>
      <p:sp>
        <p:nvSpPr>
          <p:cNvPr id="7" name="Fußzeilenplatzhalter 31">
            <a:extLst>
              <a:ext uri="{FF2B5EF4-FFF2-40B4-BE49-F238E27FC236}">
                <a16:creationId xmlns:a16="http://schemas.microsoft.com/office/drawing/2014/main" id="{59ACB630-93D1-8F3B-74BC-1D9B48AF9F4E}"/>
              </a:ext>
            </a:extLst>
          </p:cNvPr>
          <p:cNvSpPr txBox="1">
            <a:spLocks/>
          </p:cNvSpPr>
          <p:nvPr userDrawn="1"/>
        </p:nvSpPr>
        <p:spPr>
          <a:xfrm>
            <a:off x="849352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C2FE762-8F9A-724B-A939-CB825FAD4C95}" type="datetime1">
              <a:rPr lang="de-DE" smtClean="0"/>
              <a:t>26.02.26</a:t>
            </a:fld>
            <a:endParaRPr lang="de-DE" dirty="0"/>
          </a:p>
        </p:txBody>
      </p:sp>
      <p:sp>
        <p:nvSpPr>
          <p:cNvPr id="8" name="Fußzeilenplatzhalter 31">
            <a:extLst>
              <a:ext uri="{FF2B5EF4-FFF2-40B4-BE49-F238E27FC236}">
                <a16:creationId xmlns:a16="http://schemas.microsoft.com/office/drawing/2014/main" id="{24F482B8-B737-6903-1BCC-CED62A850226}"/>
              </a:ext>
            </a:extLst>
          </p:cNvPr>
          <p:cNvSpPr txBox="1">
            <a:spLocks/>
          </p:cNvSpPr>
          <p:nvPr userDrawn="1"/>
        </p:nvSpPr>
        <p:spPr>
          <a:xfrm>
            <a:off x="8164552" y="6356350"/>
            <a:ext cx="2183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735E34-490B-6740-B403-342AEDCD9BD4}" type="slidenum">
              <a:rPr lang="de-DE" smtClean="0"/>
              <a:pPr algn="r"/>
              <a:t>‹Nr.›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7BF670-7910-1AD3-B855-E451ED11A55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624251" y="6434928"/>
            <a:ext cx="966721" cy="2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660A9B-FD95-E691-6132-1EED9269C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9CD3CC-1493-989A-D3D5-EBDA10A1D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1C1E0A-4F61-C9C7-79E8-7526D4AE0B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D677AB3-438F-47C3-32DF-21487A57AA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7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684BD-8E3E-466A-69B2-6A4375CD9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5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DC72E9A-CA8F-0DDC-DC49-A2FF28F1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56EF1EF-DBBB-6680-8A32-014F0B8B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88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3B1EEF-D127-CE60-3AA4-43E039528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A23D6-1C05-B172-6DF4-EEC1C615C53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903F0F-4B71-3C2B-D748-63D40D85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67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F801FB-2804-D239-5031-E8CBF4512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6532A3-1998-C6B9-76C7-D7F8E00E395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7D72F2-FBC1-485F-1BE0-04E1567FD99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5F16C01-150D-9AB1-94B6-F9021637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21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33DA571-7CA3-2253-F73C-02CE3B64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62E34-6279-9770-6B36-E5336740ED1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1C748E-3E64-E919-4928-5616E23D1DBE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3977F7-49FE-9CD3-BF6D-D7EF530A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00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77CA69B-E3BA-F37D-9A03-9D673B419D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0A857F-BA92-C26C-B0FB-8095D9D83E6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37DC15-2E27-D752-D0E7-C8083EA8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94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9A9155F-F327-2307-FF4E-B3AD2E98F5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092199"/>
      </p:ext>
    </p:extLst>
  </p:cSld>
  <p:clrMapOvr>
    <a:masterClrMapping/>
  </p:clrMapOvr>
</p:sld>
</file>

<file path=ppt/theme/theme1.xml><?xml version="1.0" encoding="utf-8"?>
<a:theme xmlns:a="http://schemas.openxmlformats.org/drawingml/2006/main" name="Spe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P2024 - Masterslides - v02 - LH" id="{58D57BDD-EBCF-D346-BDF6-F14DE723641A}" vid="{B5FB2B81-3368-2E43-831E-1FEEA95A0F46}"/>
    </a:ext>
  </a:extLst>
</a:theme>
</file>

<file path=ppt/theme/theme2.xml><?xml version="1.0" encoding="utf-8"?>
<a:theme xmlns:a="http://schemas.openxmlformats.org/drawingml/2006/main" name="standard_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P2024 - Masterslides - v02 - LH" id="{58D57BDD-EBCF-D346-BDF6-F14DE723641A}" vid="{8759437A-9FE4-DA43-8BDB-4A42227C5E74}"/>
    </a:ext>
  </a:extLst>
</a:theme>
</file>

<file path=ppt/theme/theme3.xml><?xml version="1.0" encoding="utf-8"?>
<a:theme xmlns:a="http://schemas.openxmlformats.org/drawingml/2006/main" name="BG-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P2024 - Masterslides - v02 - LH" id="{58D57BDD-EBCF-D346-BDF6-F14DE723641A}" vid="{400C7B9D-3419-2B47-8A9A-4C0B5AA98FBB}"/>
    </a:ext>
  </a:extLst>
</a:theme>
</file>

<file path=ppt/theme/theme4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AP2024 - Masterslides - v02 - LH" id="{58D57BDD-EBCF-D346-BDF6-F14DE723641A}" vid="{453660FA-793E-DD4D-B4A8-9A5FA20C6761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6F41D4BE5AA040996E72C9282B0F91" ma:contentTypeVersion="14" ma:contentTypeDescription="Ein neues Dokument erstellen." ma:contentTypeScope="" ma:versionID="35f40b99b1903483f58aea06d8a043e3">
  <xsd:schema xmlns:xsd="http://www.w3.org/2001/XMLSchema" xmlns:xs="http://www.w3.org/2001/XMLSchema" xmlns:p="http://schemas.microsoft.com/office/2006/metadata/properties" xmlns:ns2="7e9bc7e2-3900-45af-80c9-5fde0a9cdf8f" xmlns:ns3="c7ba6e43-21db-48c9-9818-c079455cb96c" targetNamespace="http://schemas.microsoft.com/office/2006/metadata/properties" ma:root="true" ma:fieldsID="89d669a5f77c6c3922e39877d87feb4b" ns2:_="" ns3:_="">
    <xsd:import namespace="7e9bc7e2-3900-45af-80c9-5fde0a9cdf8f"/>
    <xsd:import namespace="c7ba6e43-21db-48c9-9818-c079455cb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bc7e2-3900-45af-80c9-5fde0a9cdf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81df2aa-75df-4b8f-835e-b34a4310b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a6e43-21db-48c9-9818-c079455cb96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c9caff0-1370-4342-9e18-61b96b1b12ae}" ma:internalName="TaxCatchAll" ma:showField="CatchAllData" ma:web="c7ba6e43-21db-48c9-9818-c079455cb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9bc7e2-3900-45af-80c9-5fde0a9cdf8f">
      <Terms xmlns="http://schemas.microsoft.com/office/infopath/2007/PartnerControls"/>
    </lcf76f155ced4ddcb4097134ff3c332f>
    <TaxCatchAll xmlns="c7ba6e43-21db-48c9-9818-c079455cb96c" xsi:nil="true"/>
  </documentManagement>
</p:properties>
</file>

<file path=customXml/itemProps1.xml><?xml version="1.0" encoding="utf-8"?>
<ds:datastoreItem xmlns:ds="http://schemas.openxmlformats.org/officeDocument/2006/customXml" ds:itemID="{05B191EC-B94E-49B1-9A64-B401A3681A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9bc7e2-3900-45af-80c9-5fde0a9cdf8f"/>
    <ds:schemaRef ds:uri="c7ba6e43-21db-48c9-9818-c079455cb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816AC3-3E3F-436F-9D30-815E901E85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F34CD-E380-4FE0-AF27-77152047BD2D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7ba6e43-21db-48c9-9818-c079455cb96c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e9bc7e2-3900-45af-80c9-5fde0a9cdf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Special</Template>
  <TotalTime>0</TotalTime>
  <Words>0</Words>
  <Application>Microsoft Macintosh PowerPoint</Application>
  <PresentationFormat>Breitbild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 Light</vt:lpstr>
      <vt:lpstr>Special</vt:lpstr>
      <vt:lpstr>standard_dark</vt:lpstr>
      <vt:lpstr>BG-image</vt:lpstr>
      <vt:lpstr>Blank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Marek Hoffmann</dc:creator>
  <cp:lastModifiedBy>Marek Hoffmann</cp:lastModifiedBy>
  <cp:revision>1</cp:revision>
  <dcterms:created xsi:type="dcterms:W3CDTF">2026-02-26T08:48:43Z</dcterms:created>
  <dcterms:modified xsi:type="dcterms:W3CDTF">2026-02-26T08:48:50Z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0x010100106F41D4BE5AA040996E72C9282B0F91</vt:lpwstr>
  </property>
  <property fmtid="{D5CDD505-2E9C-101B-9397-08002B2CF9AE}" pid="3" name="MediaServiceImageTags">
    <vt:lpwstr/>
  </property>
</Properties>
</file>